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72" r:id="rId4"/>
    <p:sldId id="269" r:id="rId5"/>
    <p:sldId id="273" r:id="rId6"/>
    <p:sldId id="274" r:id="rId7"/>
    <p:sldId id="279" r:id="rId8"/>
    <p:sldId id="280" r:id="rId9"/>
    <p:sldId id="263" r:id="rId10"/>
    <p:sldId id="271" r:id="rId11"/>
    <p:sldId id="267" r:id="rId12"/>
    <p:sldId id="256" r:id="rId13"/>
    <p:sldId id="260" r:id="rId14"/>
    <p:sldId id="261" r:id="rId15"/>
    <p:sldId id="283" r:id="rId16"/>
    <p:sldId id="284" r:id="rId17"/>
    <p:sldId id="275" r:id="rId18"/>
    <p:sldId id="276" r:id="rId19"/>
    <p:sldId id="265" r:id="rId20"/>
    <p:sldId id="266" r:id="rId21"/>
    <p:sldId id="259" r:id="rId22"/>
    <p:sldId id="277" r:id="rId23"/>
    <p:sldId id="278" r:id="rId24"/>
    <p:sldId id="281" r:id="rId25"/>
    <p:sldId id="268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01-12-2024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GeV)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npQCD – 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 – Increased statistical samples of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partons from Z decays and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partons from W decays.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422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  <a:endParaRPr lang="en-US" sz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</a:t>
            </a:r>
            <a:r>
              <a:rPr lang="en-US" sz="12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hadronise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adronisation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(m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669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469205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Determination of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Permille precision 5x better than today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pQCD calculations at NNLO and beyond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baseline="-25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parton radiation</a:t>
            </a: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Non-perturbative QCD studies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800" y="188780"/>
            <a:ext cx="1891286" cy="2512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711" y="272812"/>
            <a:ext cx="4776334" cy="2008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24" y="2741613"/>
            <a:ext cx="4776334" cy="21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Design report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001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2f 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×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80.3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eē 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t¯ 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365 GeV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9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77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</a:t>
            </a:r>
            <a:r>
              <a:rPr lang="en-US" sz="1600" dirty="0" err="1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</a:t>
            </a: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-data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Allows clustering partons into jets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 issues, then use FastJet 3.4.1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 (comparison of jet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algos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on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ee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annhiliation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conference paper)</a:t>
            </a: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718" y="2535184"/>
            <a:ext cx="3286870" cy="2511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681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305" y="955696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27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73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3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22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1422</TotalTime>
  <Words>1162</Words>
  <Application>Microsoft Office PowerPoint</Application>
  <PresentationFormat>Widescreen</PresentationFormat>
  <Paragraphs>158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Timeline so far…</vt:lpstr>
      <vt:lpstr>Learning Pythia-ROOT workflows</vt:lpstr>
      <vt:lpstr>Notes</vt:lpstr>
      <vt:lpstr>CMS co-ordinate system</vt:lpstr>
      <vt:lpstr>CMS particle definitions</vt:lpstr>
      <vt:lpstr>Jet reconstruction algorithms</vt:lpstr>
      <vt:lpstr>What is a jet?</vt:lpstr>
      <vt:lpstr>Meeting : 5 November 2024</vt:lpstr>
      <vt:lpstr>NCh : UA5 .vs. PYTHIA at 91.2 GeV</vt:lpstr>
      <vt:lpstr>Notes</vt:lpstr>
      <vt:lpstr>Theoretical ‘eē → hadron’</vt:lpstr>
      <vt:lpstr>Experimental ‘eē → hadron’</vt:lpstr>
      <vt:lpstr>Phenomenology ‘eē → hadron’</vt:lpstr>
      <vt:lpstr>QCD @ FCCee</vt:lpstr>
      <vt:lpstr>FCCee Design report</vt:lpstr>
      <vt:lpstr>LEP (1989 - 2000)</vt:lpstr>
      <vt:lpstr>LEP (1989-)</vt:lpstr>
      <vt:lpstr>PowerPoint Presentation</vt:lpstr>
      <vt:lpstr>Github Repository (20 November 2024)</vt:lpstr>
      <vt:lpstr>NCh : L3 .vs. PYTHIA at 91.2 GeV</vt:lpstr>
      <vt:lpstr>Minutes of meeting</vt:lpstr>
      <vt:lpstr>Solving Nch curve issues</vt:lpstr>
      <vt:lpstr>Solving Nch curve issues – Tweaking physics processes</vt:lpstr>
      <vt:lpstr>Notes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374</cp:revision>
  <dcterms:created xsi:type="dcterms:W3CDTF">2024-11-21T11:19:07Z</dcterms:created>
  <dcterms:modified xsi:type="dcterms:W3CDTF">2024-12-01T17:08:01Z</dcterms:modified>
</cp:coreProperties>
</file>